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442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23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091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7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196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91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78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2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148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182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14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B65B-1313-461F-BE83-2A88F60AF256}" type="datetimeFigureOut">
              <a:rPr lang="da-DK" smtClean="0"/>
              <a:t>27-08-2018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1C55-DC18-46BF-95C9-1211B640082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855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FFA8-0471-46BE-BA6E-F5C860437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Photo Stitch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B5226-7637-451A-AFE1-88A88FBD3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Fotosøm (at sy)</a:t>
            </a:r>
          </a:p>
        </p:txBody>
      </p:sp>
    </p:spTree>
    <p:extLst>
      <p:ext uri="{BB962C8B-B14F-4D97-AF65-F5344CB8AC3E}">
        <p14:creationId xmlns:p14="http://schemas.microsoft.com/office/powerpoint/2010/main" val="63232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AB15-4E3A-4F0E-94A0-405DB3ACC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Historik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7314B-013B-4AAB-83E3-0D9D5C956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Panorama billeder er billeder som er mere end dobbelt så brede som høje.</a:t>
            </a:r>
          </a:p>
          <a:p>
            <a:r>
              <a:rPr lang="da-DK" dirty="0"/>
              <a:t>Typisk er de bredere end vi som menneske kan betragte på en gang uden at dreje hovedet.</a:t>
            </a:r>
          </a:p>
          <a:p>
            <a:r>
              <a:rPr lang="da-DK" dirty="0"/>
              <a:t>Allerede i Pompej begyndte kunstnere at male panoramiske motiver.</a:t>
            </a:r>
          </a:p>
        </p:txBody>
      </p:sp>
      <p:pic>
        <p:nvPicPr>
          <p:cNvPr id="1026" name="Picture 2" descr="Relateret billede">
            <a:extLst>
              <a:ext uri="{FF2B5EF4-FFF2-40B4-BE49-F238E27FC236}">
                <a16:creationId xmlns:a16="http://schemas.microsoft.com/office/drawing/2014/main" id="{5BD2C611-8F10-47FF-8029-DFF7EF10D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685" y="4357098"/>
            <a:ext cx="4876801" cy="213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55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B4B02-BC3B-4273-BD9E-4ECF38FF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Historik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223A1-04BF-4B61-919C-BE4A425E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Allerede i fotografiets barndom fremkom ønsket om at kunne afbilde noget panoramisk</a:t>
            </a:r>
          </a:p>
          <a:p>
            <a:endParaRPr lang="da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32E816-B0B5-42F2-A603-5F6018B5E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7" y="2562225"/>
            <a:ext cx="7286625" cy="1733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DE9EAF-6992-411A-8777-92793791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687" y="4565840"/>
            <a:ext cx="72294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5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80C137-7D2C-407C-BE21-A6A51F418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418" y="2119745"/>
            <a:ext cx="6885709" cy="59713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5CDD44-F0FC-4E8C-9771-CBAB1BC8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Historik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8B241-AC88-4CF4-A869-136D46C25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var dog ikke nogen let opgave, for i virkeligheden skal billederne jo vrides en del, da de egentlig hører til på indesiden af en kugle, altså den kugle som defineres af afstanden fra kameraet til motivet er i fokus.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270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3AE8-ADE8-45A9-B37E-D4A39F0C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kom jeg på emnet.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43DD0-270C-4821-A27F-69B287CD1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På fotostart.dk havde jeg uploaded et portræt, som jeg havde taget med min ny 85 mm.</a:t>
            </a:r>
          </a:p>
          <a:p>
            <a:r>
              <a:rPr lang="da-DK" dirty="0"/>
              <a:t>En gut gjorde i en kommentar opmærksom på alle de øvrige muligheder, som er med et sådant objektiv, fx landskab.</a:t>
            </a:r>
          </a:p>
          <a:p>
            <a:r>
              <a:rPr lang="da-DK" dirty="0"/>
              <a:t>Han viste nogle af hans billeder, som var stitched og jeg må indrømme, at jeg var solgt. De var super skønne.</a:t>
            </a:r>
          </a:p>
          <a:p>
            <a:r>
              <a:rPr lang="da-DK" dirty="0"/>
              <a:t>Har indtil nu kun selv testet mulighederne.</a:t>
            </a:r>
          </a:p>
        </p:txBody>
      </p:sp>
    </p:spTree>
    <p:extLst>
      <p:ext uri="{BB962C8B-B14F-4D97-AF65-F5344CB8AC3E}">
        <p14:creationId xmlns:p14="http://schemas.microsoft.com/office/powerpoint/2010/main" val="363479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7A16-39DE-46B5-9300-D1C3BF7F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Programmer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EBB9F-54AE-4B86-99F4-2F0EFCC6B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Adobes programmer kan typisk klare lettere stitch opgaver.</a:t>
            </a:r>
          </a:p>
          <a:p>
            <a:r>
              <a:rPr lang="da-DK" dirty="0"/>
              <a:t>Gratis programmer, hvoraf jeg finder Hugin Panorama bedst.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Betalte programmmer (kom til at købe et sejt program, </a:t>
            </a:r>
            <a:br>
              <a:rPr lang="da-DK" dirty="0"/>
            </a:br>
            <a:r>
              <a:rPr lang="da-DK" dirty="0"/>
              <a:t>Kolor Autopano.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45BCA-3045-4485-82EB-941C8F66F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5" y="2831955"/>
            <a:ext cx="1762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1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79AA-E9FF-45F9-A7D9-8FA4DD14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Forberedelse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81F02-D652-42A8-BA3F-B6344E96D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Manuel mode, indstil kamera efter lysest del af motiv, så det ikke brænder ud.</a:t>
            </a:r>
          </a:p>
          <a:p>
            <a:r>
              <a:rPr lang="da-DK" dirty="0"/>
              <a:t>Fokuser på det, som er primært og hold samme fokus på alle billeder.</a:t>
            </a:r>
          </a:p>
          <a:p>
            <a:r>
              <a:rPr lang="da-DK" dirty="0"/>
              <a:t>Vælg en fast hvidbalance og lås den. (kan gøres i efterbehandling)</a:t>
            </a:r>
          </a:p>
          <a:p>
            <a:r>
              <a:rPr lang="da-DK" dirty="0"/>
              <a:t>Fast iso, fast blænde, fast lukkertid, fast fokus.</a:t>
            </a:r>
          </a:p>
          <a:p>
            <a:r>
              <a:rPr lang="da-DK" dirty="0"/>
              <a:t>Brug evt. Stativ, så der kan tages flere bånd, fx over hinanden og ved siden af hinanden.</a:t>
            </a:r>
          </a:p>
          <a:p>
            <a:r>
              <a:rPr lang="da-DK" dirty="0"/>
              <a:t>Er de taget i RAW, kan man evt. Behandle dem og gemme dem som TIFF eller JPG, før Stitch programmet anvendes.</a:t>
            </a:r>
          </a:p>
        </p:txBody>
      </p:sp>
    </p:spTree>
    <p:extLst>
      <p:ext uri="{BB962C8B-B14F-4D97-AF65-F5344CB8AC3E}">
        <p14:creationId xmlns:p14="http://schemas.microsoft.com/office/powerpoint/2010/main" val="22013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81DC8B-450F-4429-B453-BFB99BC2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766218"/>
            <a:ext cx="8763000" cy="1325563"/>
          </a:xfrm>
        </p:spPr>
        <p:txBody>
          <a:bodyPr/>
          <a:lstStyle/>
          <a:p>
            <a:r>
              <a:rPr lang="da-DK" dirty="0"/>
              <a:t>Demo af Hugin og Autopano</a:t>
            </a:r>
          </a:p>
        </p:txBody>
      </p:sp>
    </p:spTree>
    <p:extLst>
      <p:ext uri="{BB962C8B-B14F-4D97-AF65-F5344CB8AC3E}">
        <p14:creationId xmlns:p14="http://schemas.microsoft.com/office/powerpoint/2010/main" val="361592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331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Photo Stitch</vt:lpstr>
      <vt:lpstr>Historik</vt:lpstr>
      <vt:lpstr>Historik</vt:lpstr>
      <vt:lpstr>Historik</vt:lpstr>
      <vt:lpstr>Hvordan kom jeg på emnet.</vt:lpstr>
      <vt:lpstr>Programmer</vt:lpstr>
      <vt:lpstr>Forberedelse</vt:lpstr>
      <vt:lpstr>Demo af Hugin og Autopano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Stitch</dc:title>
  <dc:creator>Claus Strøm Madsen</dc:creator>
  <cp:lastModifiedBy>Claus Strøm Madsen</cp:lastModifiedBy>
  <cp:revision>4</cp:revision>
  <dcterms:created xsi:type="dcterms:W3CDTF">2018-08-27T18:03:35Z</dcterms:created>
  <dcterms:modified xsi:type="dcterms:W3CDTF">2018-08-27T20:53:10Z</dcterms:modified>
</cp:coreProperties>
</file>